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6931104" cy="244827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Проект </a:t>
            </a:r>
            <a:br>
              <a:rPr lang="ru-RU" b="1" i="1" dirty="0" smtClean="0"/>
            </a:br>
            <a:r>
              <a:rPr lang="ru-RU" b="1" i="1" dirty="0" smtClean="0"/>
              <a:t>«</a:t>
            </a:r>
            <a:r>
              <a:rPr lang="ru-RU" b="1" i="1" dirty="0" err="1" smtClean="0"/>
              <a:t>Гринч</a:t>
            </a:r>
            <a:r>
              <a:rPr lang="ru-RU" b="1" i="1" dirty="0" smtClean="0"/>
              <a:t> – похититель Рождества»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0716" y="3492500"/>
            <a:ext cx="6768752" cy="224790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1800" dirty="0" smtClean="0"/>
          </a:p>
          <a:p>
            <a:pPr algn="r"/>
            <a:endParaRPr lang="ru-RU" sz="1800" dirty="0"/>
          </a:p>
          <a:p>
            <a:pPr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дети 4 подготовительной группы «Бабочки» 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 д/с № 23 «Солнышко»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Воспитатели: Баженова Наталья Павловна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Левина Наталья Владимировна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Зеленогорск 2020 г.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5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«Три вопроса»</a:t>
            </a:r>
            <a:endParaRPr lang="ru-RU" dirty="0"/>
          </a:p>
        </p:txBody>
      </p:sp>
      <p:pic>
        <p:nvPicPr>
          <p:cNvPr id="3" name="Рисунок 2" descr="C:\Users\Admin\Desktop\пдд\IMG_20200317_1621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264696" cy="374441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2628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«Паутинка»</a:t>
            </a:r>
            <a:endParaRPr lang="ru-RU" dirty="0"/>
          </a:p>
        </p:txBody>
      </p:sp>
      <p:pic>
        <p:nvPicPr>
          <p:cNvPr id="3" name="Рисунок 2" descr="C:\Users\Admin\Desktop\Новая папка\IMG_20200324_1555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78000"/>
            <a:ext cx="6550868" cy="419149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5867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34109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Разные виды детской деятельности</a:t>
            </a:r>
            <a:endParaRPr lang="ru-RU" dirty="0"/>
          </a:p>
        </p:txBody>
      </p:sp>
      <p:pic>
        <p:nvPicPr>
          <p:cNvPr id="5" name="Рисунок 4" descr="D:\Детский сад\Фото Сад\Фотографии Подготовительная группа\План-дело-анализ\IMG_20200217_091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234"/>
            <a:ext cx="2880320" cy="20952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D:\Детский сад\Фото Сад\Фотографии Подготовительная группа\План-дело-анализ\IMG_20190923_0856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36594"/>
            <a:ext cx="3085842" cy="23126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C:\Users\Admin\Desktop\IMG_22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36594"/>
            <a:ext cx="3120300" cy="23762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1677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Разные виды детской деятельности</a:t>
            </a:r>
            <a:endParaRPr lang="ru-RU" dirty="0"/>
          </a:p>
        </p:txBody>
      </p:sp>
      <p:pic>
        <p:nvPicPr>
          <p:cNvPr id="3" name="Рисунок 2" descr="D:\Детский сад\Фото Сад\Фотографии Подготовительная группа\План-дело-анализ\IMG_20200225_0917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936026" cy="20882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4" name="Рисунок 3" descr="D:\Детский сад\Фото Сад\Фотографии Подготовительная группа\4 D игра\IMG_20200114_115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7111"/>
            <a:ext cx="2904255" cy="20882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C:\Users\Admin\Desktop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04223"/>
            <a:ext cx="2880320" cy="229416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D:\Детский сад\Фото Сад\Фотографии Подготовительная группа\Жизнь группы\IMG_20190910_1006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0779"/>
            <a:ext cx="3039639" cy="21373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3947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Разные виды детской деятельности</a:t>
            </a:r>
            <a:endParaRPr lang="ru-RU" dirty="0"/>
          </a:p>
        </p:txBody>
      </p:sp>
      <p:pic>
        <p:nvPicPr>
          <p:cNvPr id="7" name="Рисунок 6" descr="D:\Детский сад\Фото Сад\ФотографииСтаршая группа\План-дело-анализ\IMG_20181212_0932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024336" cy="3600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Рисунок 9" descr="D:\Детский сад\Фото Сад\ФотографииСтаршая группа\День Свободной игры\IMG_20190319_1117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123679" cy="3600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1447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Нетривиальные продукты детской деятельности</a:t>
            </a:r>
            <a:endParaRPr lang="ru-RU" dirty="0"/>
          </a:p>
        </p:txBody>
      </p:sp>
      <p:pic>
        <p:nvPicPr>
          <p:cNvPr id="3" name="Рисунок 2" descr="D:\Детский сад\Фото Сад\Фотографии Подготовительная группа\План-дело-анализ\IMG_20191014_0952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06294"/>
            <a:ext cx="3024336" cy="35707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06294"/>
            <a:ext cx="3240360" cy="35707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3368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Нетривиальные продукты детской деятельности</a:t>
            </a:r>
            <a:endParaRPr lang="ru-RU" dirty="0"/>
          </a:p>
        </p:txBody>
      </p:sp>
      <p:pic>
        <p:nvPicPr>
          <p:cNvPr id="6" name="Рисунок 5" descr="D:\Детский сад\Фото Сад\Фотографии Подготовительная группа\Жизнь группы\IMG_20200116_1147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4139"/>
            <a:ext cx="2880320" cy="19106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C:\Users\Admin\Desktop\IMG_22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32" y="4044761"/>
            <a:ext cx="2639288" cy="20199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Рисунок 9" descr="C:\Users\Admin\Desktop\IMG_22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4139"/>
            <a:ext cx="2609716" cy="19106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0483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82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</TotalTime>
  <Words>62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Проект  «Гринч – похититель Рождества»</vt:lpstr>
      <vt:lpstr>«Три вопроса»</vt:lpstr>
      <vt:lpstr>«Паутинка»</vt:lpstr>
      <vt:lpstr>Разные виды детской деятельности</vt:lpstr>
      <vt:lpstr>Разные виды детской деятельности</vt:lpstr>
      <vt:lpstr>Разные виды детской деятельности</vt:lpstr>
      <vt:lpstr>Нетривиальные продукты детской деятельности</vt:lpstr>
      <vt:lpstr>Нетривиальные продукты детской деятельности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«Гринч – похититель Рождества»</dc:title>
  <dc:creator>Admin</dc:creator>
  <cp:lastModifiedBy>Admin</cp:lastModifiedBy>
  <cp:revision>11</cp:revision>
  <dcterms:created xsi:type="dcterms:W3CDTF">2020-03-16T08:32:51Z</dcterms:created>
  <dcterms:modified xsi:type="dcterms:W3CDTF">2020-03-24T09:31:48Z</dcterms:modified>
</cp:coreProperties>
</file>